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392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BCE9B5-05BB-4A13-9EBE-D64C938BCE47}" type="datetimeFigureOut">
              <a:rPr lang="en-US" smtClean="0"/>
              <a:pPr/>
              <a:t>22/04/2019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56881-23AF-4561-A3CF-966719AF90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5372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56881-23AF-4561-A3CF-966719AF90E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0138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pPr/>
              <a:t>22/04/2019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725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pPr/>
              <a:t>22/04/2019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3556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pPr/>
              <a:t>22/04/2019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0868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pPr/>
              <a:t>22/04/2019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6658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pPr/>
              <a:t>22/04/2019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9944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pPr/>
              <a:t>22/04/2019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6863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pPr/>
              <a:t>22/04/2019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0068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pPr/>
              <a:t>22/04/2019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6374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pPr/>
              <a:t>22/04/2019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2384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pPr/>
              <a:t>22/04/2019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6717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pPr/>
              <a:t>22/04/2019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5414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9607A-5EBC-46A2-8035-181A91F6FC0D}" type="datetimeFigureOut">
              <a:rPr lang="en-US" smtClean="0"/>
              <a:pPr/>
              <a:t>22/04/2019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740F4-1238-40A4-809D-50F09A93DB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605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9906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 smtClean="0">
                <a:solidFill>
                  <a:srgbClr val="FF0000"/>
                </a:solidFill>
                <a:latin typeface="+mj-lt"/>
              </a:rPr>
              <a:t>PHÒNG GIÁO DỤC &amp; ĐÀO TẠO QUẬN LONG BIÊN</a:t>
            </a:r>
          </a:p>
          <a:p>
            <a:pPr algn="ctr"/>
            <a:r>
              <a:rPr lang="vi-VN" b="1" dirty="0" smtClean="0">
                <a:solidFill>
                  <a:srgbClr val="FF0000"/>
                </a:solidFill>
                <a:latin typeface="+mj-lt"/>
              </a:rPr>
              <a:t>TRƯỜNG MẦM NON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LONG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1992" y="21336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>
                <a:solidFill>
                  <a:srgbClr val="0070C0"/>
                </a:solidFill>
              </a:rPr>
              <a:t>THƠ: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0" y="45720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 smtClean="0">
                <a:solidFill>
                  <a:srgbClr val="FF0000"/>
                </a:solidFill>
              </a:rPr>
              <a:t>Giáo </a:t>
            </a:r>
            <a:r>
              <a:rPr lang="vi-VN" b="1" dirty="0" smtClean="0">
                <a:solidFill>
                  <a:srgbClr val="FF0000"/>
                </a:solidFill>
              </a:rPr>
              <a:t>viên: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Nguyễn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Thị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Hà</a:t>
            </a:r>
            <a:endParaRPr lang="vi-VN" b="1" dirty="0" smtClean="0">
              <a:solidFill>
                <a:srgbClr val="FF0000"/>
              </a:solidFill>
            </a:endParaRPr>
          </a:p>
          <a:p>
            <a:pPr algn="ctr"/>
            <a:r>
              <a:rPr lang="vi-VN" b="1" dirty="0" smtClean="0">
                <a:solidFill>
                  <a:srgbClr val="FF0000"/>
                </a:solidFill>
              </a:rPr>
              <a:t>Lớp: Mẫu giáo nhỡ </a:t>
            </a:r>
            <a:r>
              <a:rPr lang="vi-VN" b="1" dirty="0" smtClean="0">
                <a:solidFill>
                  <a:srgbClr val="FF0000"/>
                </a:solidFill>
              </a:rPr>
              <a:t>B</a:t>
            </a:r>
            <a:r>
              <a:rPr lang="en-US" b="1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7875" y="2967335"/>
            <a:ext cx="76482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Đoàn tàu lăn bánh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527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52397" y="685800"/>
            <a:ext cx="7882003" cy="5486400"/>
            <a:chOff x="656397" y="685800"/>
            <a:chExt cx="6938203" cy="4533900"/>
          </a:xfrm>
        </p:grpSpPr>
        <p:pic>
          <p:nvPicPr>
            <p:cNvPr id="1026" name="Picture 2" descr="D:\download_03122012\doan tau lan banh\logo_rongthep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0200" y="685800"/>
              <a:ext cx="3454400" cy="4533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D:\download_03122012\doan tau lan banh\bia-acopy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6154"/>
            <a:stretch/>
          </p:blipFill>
          <p:spPr bwMode="auto">
            <a:xfrm>
              <a:off x="656397" y="685800"/>
              <a:ext cx="3454400" cy="4533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7601122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5800" y="685798"/>
            <a:ext cx="7848600" cy="5562601"/>
            <a:chOff x="685800" y="685799"/>
            <a:chExt cx="7610475" cy="5000626"/>
          </a:xfrm>
        </p:grpSpPr>
        <p:pic>
          <p:nvPicPr>
            <p:cNvPr id="2050" name="Picture 2" descr="D:\download_03122012\doan tau lan banh\2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685799"/>
              <a:ext cx="3800475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D:\download_03122012\doan tau lan banh\2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85800"/>
              <a:ext cx="3810000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6502140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5800" y="685800"/>
            <a:ext cx="7848600" cy="5562600"/>
            <a:chOff x="685800" y="685800"/>
            <a:chExt cx="7610475" cy="5000625"/>
          </a:xfrm>
        </p:grpSpPr>
        <p:pic>
          <p:nvPicPr>
            <p:cNvPr id="3074" name="Picture 2" descr="D:\download_03122012\doan tau lan banh\3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685800"/>
              <a:ext cx="3800475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D:\download_03122012\doan tau lan banh\3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85800"/>
              <a:ext cx="3810000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65021406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685800"/>
            <a:ext cx="7924800" cy="5562600"/>
            <a:chOff x="609600" y="685800"/>
            <a:chExt cx="7924800" cy="5562600"/>
          </a:xfrm>
        </p:grpSpPr>
        <p:pic>
          <p:nvPicPr>
            <p:cNvPr id="4098" name="Picture 2" descr="D:\download_03122012\doan tau lan banh\4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8544" y="692573"/>
              <a:ext cx="3955856" cy="5555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9" name="Picture 3" descr="D:\download_03122012\doan tau lan banh\4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685800"/>
              <a:ext cx="3965771" cy="5555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650214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5800" y="685800"/>
            <a:ext cx="7848600" cy="5638800"/>
            <a:chOff x="685800" y="685800"/>
            <a:chExt cx="7610475" cy="5000625"/>
          </a:xfrm>
        </p:grpSpPr>
        <p:pic>
          <p:nvPicPr>
            <p:cNvPr id="5122" name="Picture 2" descr="D:\download_03122012\doan tau lan banh\5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685800"/>
              <a:ext cx="3800475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3" name="Picture 3" descr="D:\download_03122012\doan tau lan banh\5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85800"/>
              <a:ext cx="3810000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65021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61&quot;/&gt;&lt;/object&gt;&lt;object type=&quot;3&quot; unique_id=&quot;10005&quot;&gt;&lt;property id=&quot;20148&quot; value=&quot;5&quot;/&gt;&lt;property id=&quot;20300&quot; value=&quot;Slide 2&quot;/&gt;&lt;property id=&quot;20307&quot; value=&quot;256&quot;/&gt;&lt;/object&gt;&lt;object type=&quot;3&quot; unique_id=&quot;10006&quot;&gt;&lt;property id=&quot;20148&quot; value=&quot;5&quot;/&gt;&lt;property id=&quot;20300&quot; value=&quot;Slide 3&quot;/&gt;&lt;property id=&quot;20307&quot; value=&quot;257&quot;/&gt;&lt;/object&gt;&lt;object type=&quot;3&quot; unique_id=&quot;10007&quot;&gt;&lt;property id=&quot;20148&quot; value=&quot;5&quot;/&gt;&lt;property id=&quot;20300&quot; value=&quot;Slide 4&quot;/&gt;&lt;property id=&quot;20307&quot; value=&quot;258&quot;/&gt;&lt;/object&gt;&lt;object type=&quot;3&quot; unique_id=&quot;10008&quot;&gt;&lt;property id=&quot;20148&quot; value=&quot;5&quot;/&gt;&lt;property id=&quot;20300&quot; value=&quot;Slide 5&quot;/&gt;&lt;property id=&quot;20307&quot; value=&quot;259&quot;/&gt;&lt;/object&gt;&lt;object type=&quot;3&quot; unique_id=&quot;10009&quot;&gt;&lt;property id=&quot;20148&quot; value=&quot;5&quot;/&gt;&lt;property id=&quot;20300&quot; value=&quot;Slide 6&quot;/&gt;&lt;property id=&quot;20307&quot; value=&quot;26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34</Words>
  <Application>Microsoft Office PowerPoint</Application>
  <PresentationFormat>On-screen Show (4:3)</PresentationFormat>
  <Paragraphs>7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xuanthuy</dc:creator>
  <cp:lastModifiedBy>Windows User</cp:lastModifiedBy>
  <cp:revision>4</cp:revision>
  <dcterms:created xsi:type="dcterms:W3CDTF">2013-01-09T12:24:16Z</dcterms:created>
  <dcterms:modified xsi:type="dcterms:W3CDTF">2019-04-22T14:51:27Z</dcterms:modified>
</cp:coreProperties>
</file>